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55" d="100"/>
          <a:sy n="55" d="100"/>
        </p:scale>
        <p:origin x="5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4862108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600" dirty="0" smtClean="0"/>
              <a:t>こだわったところ</a:t>
            </a:r>
            <a:endParaRPr lang="en-US" altLang="ja-JP" sz="26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46854" y="1955271"/>
            <a:ext cx="6110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避けるだけの弾幕シューティングゲーム</a:t>
            </a:r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弾幕</a:t>
            </a:r>
            <a:r>
              <a:rPr lang="ja-JP" altLang="en-US" sz="2800" dirty="0"/>
              <a:t>ゲームが初めてでも</a:t>
            </a:r>
            <a:r>
              <a:rPr lang="ja-JP" altLang="en-US" sz="2800" dirty="0" smtClean="0"/>
              <a:t>楽しめ</a:t>
            </a:r>
            <a:r>
              <a:rPr lang="ja-JP" altLang="en-US" sz="2800" dirty="0"/>
              <a:t>るよう</a:t>
            </a:r>
            <a:r>
              <a:rPr lang="ja-JP" altLang="en-US" sz="2800" dirty="0" smtClean="0"/>
              <a:t>に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プレイヤーの当たり判定（小）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ボスの当たり判定（大）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828737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5" y="3038836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87735"/>
            <a:ext cx="9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40482" y="2387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 smtClean="0"/>
              <a:t>攻撃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66716" y="4031016"/>
            <a:ext cx="573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敵の攻撃を避けることに集中して</a:t>
            </a:r>
            <a:r>
              <a:rPr lang="ja-JP" altLang="en-US" sz="2400" dirty="0"/>
              <a:t>もらうため</a:t>
            </a:r>
            <a:endParaRPr kumimoji="1" lang="en-US" altLang="ja-JP" sz="2400" dirty="0" smtClean="0"/>
          </a:p>
          <a:p>
            <a:r>
              <a:rPr lang="ja-JP" altLang="en-US" sz="2400" dirty="0"/>
              <a:t>押している</a:t>
            </a:r>
            <a:r>
              <a:rPr lang="ja-JP" altLang="en-US" sz="2400" dirty="0" smtClean="0"/>
              <a:t>間は自動で攻撃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81071" y="768356"/>
            <a:ext cx="4404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左上数字　    </a:t>
            </a:r>
            <a:r>
              <a:rPr kumimoji="1" lang="en-US" altLang="ja-JP" sz="2400" b="1" i="1" dirty="0" smtClean="0"/>
              <a:t>Player HP</a:t>
            </a:r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中央上数字　</a:t>
            </a:r>
            <a:r>
              <a:rPr lang="en-US" altLang="ja-JP" sz="2400" b="1" i="1" dirty="0" smtClean="0"/>
              <a:t>Boss HP</a:t>
            </a:r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左下文字　 　</a:t>
            </a:r>
            <a:r>
              <a:rPr lang="ja-JP" altLang="en-US" sz="2400" b="1" i="1" dirty="0" smtClean="0"/>
              <a:t>操作方法</a:t>
            </a:r>
            <a:endParaRPr lang="en-US" altLang="ja-JP" sz="2400" b="1" i="1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中央</a:t>
            </a:r>
            <a:r>
              <a:rPr lang="ja-JP" altLang="en-US" sz="2400" dirty="0"/>
              <a:t>最</a:t>
            </a:r>
            <a:r>
              <a:rPr kumimoji="1" lang="ja-JP" altLang="en-US" sz="2400" dirty="0" smtClean="0"/>
              <a:t>下　　　　</a:t>
            </a:r>
            <a:r>
              <a:rPr kumimoji="1" lang="en-US" altLang="ja-JP" sz="2400" b="1" i="1" dirty="0" smtClean="0"/>
              <a:t>Player</a:t>
            </a:r>
            <a:r>
              <a:rPr kumimoji="1" lang="ja-JP" altLang="en-US" sz="2400" b="1" i="1" dirty="0" smtClean="0"/>
              <a:t>初期位置</a:t>
            </a:r>
            <a:endParaRPr kumimoji="1" lang="en-US" altLang="ja-JP" sz="2400" b="1" i="1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中央最上　　　　</a:t>
            </a:r>
            <a:r>
              <a:rPr lang="en-US" altLang="ja-JP" sz="2400" b="1" i="1" dirty="0" smtClean="0"/>
              <a:t>Boss</a:t>
            </a:r>
            <a:r>
              <a:rPr lang="ja-JP" altLang="en-US" sz="2400" b="1" i="1" dirty="0" smtClean="0"/>
              <a:t>初期位置</a:t>
            </a:r>
            <a:endParaRPr kumimoji="1" lang="ja-JP" altLang="en-US" sz="24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1" y="1763352"/>
            <a:ext cx="6348590" cy="38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" y="45172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3172" y="911835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敵の動き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275980" y="4642441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プレイヤーの動き</a:t>
            </a:r>
            <a:endParaRPr lang="ja-JP" altLang="en-US" sz="28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183803" cy="52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動く方向は逆</a:t>
            </a:r>
            <a:endParaRPr kumimoji="1" lang="en-US" altLang="ja-JP" sz="28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63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移動距離は同じ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F9813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5374" y="973043"/>
            <a:ext cx="9723437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8961</TotalTime>
  <Words>108</Words>
  <Application>Microsoft Office PowerPoint</Application>
  <PresentationFormat>ワイド画面</PresentationFormat>
  <Paragraphs>46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102</cp:revision>
  <dcterms:created xsi:type="dcterms:W3CDTF">2022-11-21T02:39:43Z</dcterms:created>
  <dcterms:modified xsi:type="dcterms:W3CDTF">2023-01-13T01:03:24Z</dcterms:modified>
</cp:coreProperties>
</file>